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20"/>
  </p:notesMasterIdLst>
  <p:sldIdLst>
    <p:sldId id="256" r:id="rId2"/>
    <p:sldId id="284" r:id="rId3"/>
    <p:sldId id="289" r:id="rId4"/>
    <p:sldId id="290" r:id="rId5"/>
    <p:sldId id="291" r:id="rId6"/>
    <p:sldId id="304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02" r:id="rId15"/>
    <p:sldId id="303" r:id="rId16"/>
    <p:sldId id="301" r:id="rId17"/>
    <p:sldId id="300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7"/>
    <p:restoredTop sz="94654"/>
  </p:normalViewPr>
  <p:slideViewPr>
    <p:cSldViewPr snapToGrid="0" snapToObjects="1">
      <p:cViewPr varScale="1">
        <p:scale>
          <a:sx n="87" d="100"/>
          <a:sy n="87" d="100"/>
        </p:scale>
        <p:origin x="50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253C6-3A91-4047-A337-11717F67ABE0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9C5C7-A0E6-804F-AA13-ED190E982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2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4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5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7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8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0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7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9/17/2019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2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6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0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2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A0BE08-E33C-453A-BED2-687AD1DE2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80" b="21570"/>
          <a:stretch/>
        </p:blipFill>
        <p:spPr>
          <a:xfrm>
            <a:off x="-5863" y="303961"/>
            <a:ext cx="12191980" cy="6858000"/>
          </a:xfrm>
          <a:prstGeom prst="rect">
            <a:avLst/>
          </a:prstGeom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E8AC5-95D4-0B49-BDD9-4E5C1663E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1" y="2592729"/>
            <a:ext cx="8973067" cy="2089334"/>
          </a:xfrm>
        </p:spPr>
        <p:txBody>
          <a:bodyPr>
            <a:normAutofit/>
          </a:bodyPr>
          <a:lstStyle/>
          <a:p>
            <a:r>
              <a:rPr lang="en-US" sz="6300" dirty="0"/>
              <a:t>Mixtures</a:t>
            </a:r>
            <a:br>
              <a:rPr lang="en-US" sz="6300" dirty="0"/>
            </a:br>
            <a:endParaRPr lang="en-US" sz="6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8268B-DAE3-D349-8211-40891942F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014788"/>
            <a:ext cx="8652788" cy="1124475"/>
          </a:xfrm>
        </p:spPr>
        <p:txBody>
          <a:bodyPr>
            <a:normAutofit/>
          </a:bodyPr>
          <a:lstStyle/>
          <a:p>
            <a:r>
              <a:rPr lang="en-US" sz="3600" b="1" dirty="0"/>
              <a:t>Chapter 1 Section 1</a:t>
            </a: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36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6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9122B7F-9612-204B-9764-C1BFE12C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96" y="2452497"/>
            <a:ext cx="6066607" cy="40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2651F42-DFFE-BC42-BABC-B715A116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1" y="2389820"/>
            <a:ext cx="3956406" cy="40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3789318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hort Stack"/>
              </a:rPr>
              <a:t>Lemonade</a:t>
            </a:r>
            <a:endParaRPr lang="en-US" sz="3600" b="1" dirty="0">
              <a:latin typeface="-webkit-standard"/>
            </a:endParaRPr>
          </a:p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588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307679B7-F0E1-974D-9F53-C748A8CA1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35" y="2305071"/>
            <a:ext cx="4101927" cy="41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3177539" y="593050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hort Stack"/>
              </a:rPr>
              <a:t>Steel</a:t>
            </a:r>
            <a:endParaRPr lang="en-US" sz="3600" b="1" dirty="0">
              <a:latin typeface="-webkit-standard"/>
            </a:endParaRPr>
          </a:p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416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750F3188-9A44-B643-8734-BC842FA2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89" y="2433489"/>
            <a:ext cx="5914572" cy="41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2801112" y="432301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hort Stack"/>
              </a:rPr>
              <a:t>Gold</a:t>
            </a:r>
            <a:endParaRPr lang="en-US" sz="3600" b="1" dirty="0">
              <a:latin typeface="-webkit-standard"/>
            </a:endParaRPr>
          </a:p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676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D6E97C6E-368B-CD43-BCBE-A688FE01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58" y="2452497"/>
            <a:ext cx="5370281" cy="40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2918461" y="580439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hort Stack"/>
              </a:rPr>
              <a:t>Coffee</a:t>
            </a:r>
            <a:endParaRPr lang="en-US" sz="3600" b="1" dirty="0">
              <a:latin typeface="-webkit-standard"/>
            </a:endParaRPr>
          </a:p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7125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05609AB3-B14A-3F47-BE0E-ED315D6BD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95"/>
          <a:stretch/>
        </p:blipFill>
        <p:spPr bwMode="auto">
          <a:xfrm>
            <a:off x="5629799" y="2555873"/>
            <a:ext cx="1240247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3128773" y="530196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hort Stack"/>
              </a:rPr>
              <a:t>Blood</a:t>
            </a:r>
            <a:endParaRPr lang="en-US" sz="3600" b="1" dirty="0">
              <a:latin typeface="-webkit-standard"/>
            </a:endParaRPr>
          </a:p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777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C226D9E5-2998-3E4C-81B7-BC5F17130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05" y="2416507"/>
            <a:ext cx="6122798" cy="412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3808095" y="57038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hort Stack"/>
              </a:rPr>
              <a:t>Air</a:t>
            </a:r>
            <a:endParaRPr lang="en-US" sz="3600" b="1" dirty="0">
              <a:latin typeface="-webkit-standard"/>
            </a:endParaRPr>
          </a:p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696003E1-477A-824F-9282-87E85B2B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86" y="2538045"/>
            <a:ext cx="4242053" cy="424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6EBAF222-8260-754A-A203-F22180E48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79" y="2380267"/>
            <a:ext cx="4129314" cy="343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2801112" y="432301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Short Stack"/>
              </a:rPr>
              <a:t>Sugar</a:t>
            </a:r>
            <a:endParaRPr lang="en-US" sz="3600" b="1" dirty="0">
              <a:latin typeface="-webkit-standard"/>
            </a:endParaRPr>
          </a:p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CBE3C-01DE-AD40-A8F0-6D5F61942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868" y="2690006"/>
            <a:ext cx="5092054" cy="29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5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576042"/>
            <a:ext cx="11722607" cy="152707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what?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Pure Substance or Homogeneous Mixture or Heterogeneous Mixture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337C3-C5C4-B14F-B5FB-6A2A0BCC6F70}"/>
              </a:ext>
            </a:extLst>
          </p:cNvPr>
          <p:cNvSpPr/>
          <p:nvPr/>
        </p:nvSpPr>
        <p:spPr>
          <a:xfrm>
            <a:off x="2918461" y="414780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hort Stack"/>
              </a:rPr>
              <a:t>Chicken soup</a:t>
            </a:r>
            <a:endParaRPr lang="en-US" sz="3600" b="1" dirty="0">
              <a:solidFill>
                <a:schemeClr val="bg1"/>
              </a:solidFill>
              <a:latin typeface="-webkit-standard"/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32CDA88-3C91-A84C-B1A2-14980E40B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35" y="2439661"/>
            <a:ext cx="3110852" cy="41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432E09-A29F-714B-BCCF-6D3C58CD5FBC}"/>
              </a:ext>
            </a:extLst>
          </p:cNvPr>
          <p:cNvSpPr/>
          <p:nvPr/>
        </p:nvSpPr>
        <p:spPr>
          <a:xfrm>
            <a:off x="4411035" y="3531157"/>
            <a:ext cx="3110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Chunky Peanut Butter</a:t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358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7890"/>
            <a:ext cx="10615614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Pure Substances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CB82-56AF-514D-980C-9F53A62F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" y="1842770"/>
            <a:ext cx="6823534" cy="4167652"/>
          </a:xfrm>
        </p:spPr>
        <p:txBody>
          <a:bodyPr>
            <a:normAutofit/>
          </a:bodyPr>
          <a:lstStyle/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Has a specific composition and specific set of properties</a:t>
            </a:r>
          </a:p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Every sample has the same ratio of atoms</a:t>
            </a:r>
          </a:p>
          <a:p>
            <a:pPr lvl="1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2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Elements  (Hydrogen)</a:t>
            </a:r>
          </a:p>
          <a:p>
            <a:pPr lvl="2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Compounds  (H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0)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616F044-186E-3B4E-8512-FDF8D199B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390" y="3417921"/>
            <a:ext cx="2578722" cy="21231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216CD2B-5F4C-424D-8C90-66E76FEB7C34}"/>
              </a:ext>
            </a:extLst>
          </p:cNvPr>
          <p:cNvSpPr txBox="1"/>
          <p:nvPr/>
        </p:nvSpPr>
        <p:spPr>
          <a:xfrm>
            <a:off x="8443692" y="5465833"/>
            <a:ext cx="13518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</a:rPr>
              <a:t>H</a:t>
            </a:r>
            <a:r>
              <a:rPr lang="en-US" sz="4500" b="1" baseline="-25000" dirty="0">
                <a:solidFill>
                  <a:srgbClr val="00B0F0"/>
                </a:solidFill>
              </a:rPr>
              <a:t>2</a:t>
            </a:r>
            <a:r>
              <a:rPr lang="en-US" sz="4500" b="1" dirty="0">
                <a:solidFill>
                  <a:srgbClr val="00B0F0"/>
                </a:solidFill>
              </a:rPr>
              <a:t>O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DC10B3-8E11-F04A-856C-619B6D26F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457"/>
          <a:stretch/>
        </p:blipFill>
        <p:spPr>
          <a:xfrm>
            <a:off x="7941335" y="598386"/>
            <a:ext cx="2291777" cy="22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7890"/>
            <a:ext cx="10615614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Pure Substances:  Salt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16CD2B-5F4C-424D-8C90-66E76FEB7C34}"/>
              </a:ext>
            </a:extLst>
          </p:cNvPr>
          <p:cNvSpPr txBox="1"/>
          <p:nvPr/>
        </p:nvSpPr>
        <p:spPr>
          <a:xfrm>
            <a:off x="1698946" y="4131261"/>
            <a:ext cx="17760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</a:rPr>
              <a:t>NaCl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890F4-A333-684A-92DA-EA9E090BBCA8}"/>
              </a:ext>
            </a:extLst>
          </p:cNvPr>
          <p:cNvSpPr txBox="1"/>
          <p:nvPr/>
        </p:nvSpPr>
        <p:spPr>
          <a:xfrm>
            <a:off x="8492639" y="4074823"/>
            <a:ext cx="17760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B0F0"/>
                </a:solidFill>
              </a:rPr>
              <a:t>NaCl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2AFF5-BF97-0F4B-8521-327151CCB0A6}"/>
              </a:ext>
            </a:extLst>
          </p:cNvPr>
          <p:cNvSpPr txBox="1"/>
          <p:nvPr/>
        </p:nvSpPr>
        <p:spPr>
          <a:xfrm>
            <a:off x="296802" y="1392921"/>
            <a:ext cx="53775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u="sng" dirty="0">
                <a:solidFill>
                  <a:srgbClr val="C00000"/>
                </a:solidFill>
              </a:rPr>
              <a:t>Evaporated Sea Salt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5EBF66-50AF-2043-A76A-653E26D75696}"/>
              </a:ext>
            </a:extLst>
          </p:cNvPr>
          <p:cNvSpPr txBox="1"/>
          <p:nvPr/>
        </p:nvSpPr>
        <p:spPr>
          <a:xfrm>
            <a:off x="6342186" y="1392921"/>
            <a:ext cx="55907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u="sng" dirty="0">
                <a:solidFill>
                  <a:srgbClr val="C00000"/>
                </a:solidFill>
              </a:rPr>
              <a:t>Underground Sea Salt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15F247-CB01-EE4E-AA96-D235E9BB2439}"/>
              </a:ext>
            </a:extLst>
          </p:cNvPr>
          <p:cNvSpPr txBox="1"/>
          <p:nvPr/>
        </p:nvSpPr>
        <p:spPr>
          <a:xfrm>
            <a:off x="2097530" y="4760937"/>
            <a:ext cx="94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1:1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F6D35-3836-0B47-BC8E-56F1460A24D4}"/>
              </a:ext>
            </a:extLst>
          </p:cNvPr>
          <p:cNvSpPr txBox="1"/>
          <p:nvPr/>
        </p:nvSpPr>
        <p:spPr>
          <a:xfrm>
            <a:off x="1263483" y="5237775"/>
            <a:ext cx="3224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Crystal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Clear/White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Melts at 801ºC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EBC5E-9255-7344-A553-C071B4187A5A}"/>
              </a:ext>
            </a:extLst>
          </p:cNvPr>
          <p:cNvSpPr txBox="1"/>
          <p:nvPr/>
        </p:nvSpPr>
        <p:spPr>
          <a:xfrm>
            <a:off x="8898233" y="4681499"/>
            <a:ext cx="81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1:1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060D9D-CDFC-6247-A4D9-CB35AD4F3058}"/>
              </a:ext>
            </a:extLst>
          </p:cNvPr>
          <p:cNvSpPr txBox="1"/>
          <p:nvPr/>
        </p:nvSpPr>
        <p:spPr>
          <a:xfrm>
            <a:off x="7876688" y="5251368"/>
            <a:ext cx="3224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Crystal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Clear/White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Melts at 801ºC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917A77E-E261-6E48-A504-8BC1CD63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88" y="2167065"/>
            <a:ext cx="2521729" cy="189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44759FAC-3E56-FE46-9BFB-6AB8AFF5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36" y="2167065"/>
            <a:ext cx="1086328" cy="17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7890"/>
            <a:ext cx="10615614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Mixtures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CB82-56AF-514D-980C-9F53A62F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" y="1673321"/>
            <a:ext cx="6538832" cy="4167652"/>
          </a:xfrm>
        </p:spPr>
        <p:txBody>
          <a:bodyPr>
            <a:normAutofit/>
          </a:bodyPr>
          <a:lstStyle/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Most things in the world are not pure, instead they are mixtures</a:t>
            </a:r>
          </a:p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Matter made of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or more pure substances that are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not  chemically combined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8869094A-F110-B142-B233-1E93BDB60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r="12106"/>
          <a:stretch/>
        </p:blipFill>
        <p:spPr bwMode="auto">
          <a:xfrm>
            <a:off x="6749144" y="1666158"/>
            <a:ext cx="4940238" cy="38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9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7890"/>
            <a:ext cx="10615614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Mixtures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CB82-56AF-514D-980C-9F53A62F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" y="1673321"/>
            <a:ext cx="6538832" cy="4167652"/>
          </a:xfrm>
        </p:spPr>
        <p:txBody>
          <a:bodyPr>
            <a:normAutofit/>
          </a:bodyPr>
          <a:lstStyle/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Usually easy to separate  into its components</a:t>
            </a:r>
          </a:p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Each pure substance in a mixture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keeps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its own properties</a:t>
            </a:r>
          </a:p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The parts of a mixture are not combined in a set ratio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8869094A-F110-B142-B233-1E93BDB60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r="12106"/>
          <a:stretch/>
        </p:blipFill>
        <p:spPr bwMode="auto">
          <a:xfrm>
            <a:off x="6749144" y="1666158"/>
            <a:ext cx="4940238" cy="38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4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7890"/>
            <a:ext cx="10615614" cy="152707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Separating Mixtures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CB82-56AF-514D-980C-9F53A62F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1" y="1673321"/>
            <a:ext cx="11722607" cy="4167652"/>
          </a:xfrm>
        </p:spPr>
        <p:txBody>
          <a:bodyPr>
            <a:normAutofit/>
          </a:bodyPr>
          <a:lstStyle/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Mixtures can easily be separated by magnetic attraction, filtration, distillation, and evaporation.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BBD88-C25F-9A4D-AC5D-BEC3D0CD6504}"/>
              </a:ext>
            </a:extLst>
          </p:cNvPr>
          <p:cNvSpPr/>
          <p:nvPr/>
        </p:nvSpPr>
        <p:spPr>
          <a:xfrm>
            <a:off x="210308" y="3222171"/>
            <a:ext cx="11722607" cy="340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 u="sng" dirty="0">
                <a:solidFill>
                  <a:schemeClr val="tx1"/>
                </a:solidFill>
              </a:rPr>
              <a:t>Activity </a:t>
            </a:r>
          </a:p>
          <a:p>
            <a:pPr algn="ctr"/>
            <a:r>
              <a:rPr lang="en-US" sz="6500" b="1" dirty="0"/>
              <a:t>How could you separate the mixture of sand and iron?  </a:t>
            </a:r>
          </a:p>
        </p:txBody>
      </p:sp>
    </p:spTree>
    <p:extLst>
      <p:ext uri="{BB962C8B-B14F-4D97-AF65-F5344CB8AC3E}">
        <p14:creationId xmlns:p14="http://schemas.microsoft.com/office/powerpoint/2010/main" val="21880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7890"/>
            <a:ext cx="10615614" cy="188571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Types of Mixtures: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CB82-56AF-514D-980C-9F53A62F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2154825"/>
            <a:ext cx="6998580" cy="4167652"/>
          </a:xfrm>
        </p:spPr>
        <p:txBody>
          <a:bodyPr>
            <a:normAutofit/>
          </a:bodyPr>
          <a:lstStyle/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You can see the different parts</a:t>
            </a:r>
          </a:p>
          <a:p>
            <a:pPr lvl="1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Example:  Soil and cookie Dough</a:t>
            </a:r>
          </a:p>
          <a:p>
            <a:pPr lvl="1"/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BE75F-1D6B-834D-A6C1-235F0BF55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03"/>
          <a:stretch/>
        </p:blipFill>
        <p:spPr>
          <a:xfrm>
            <a:off x="7412239" y="336069"/>
            <a:ext cx="4366103" cy="335223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42FB26F-56E6-4749-9E03-FC8EE6199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r="12106"/>
          <a:stretch/>
        </p:blipFill>
        <p:spPr bwMode="auto">
          <a:xfrm>
            <a:off x="7412239" y="3134925"/>
            <a:ext cx="4366101" cy="3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7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8462A-3960-8242-973C-7B875E8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47890"/>
            <a:ext cx="10615614" cy="1885710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Two Types of Mixtures: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CB82-56AF-514D-980C-9F53A62F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2067741"/>
            <a:ext cx="6998580" cy="4167652"/>
          </a:xfrm>
        </p:spPr>
        <p:txBody>
          <a:bodyPr>
            <a:normAutofit/>
          </a:bodyPr>
          <a:lstStyle/>
          <a:p>
            <a:pPr lvl="1"/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Evenly mixed so that you can’t see the different parts (uniform)</a:t>
            </a:r>
          </a:p>
          <a:p>
            <a:pPr lvl="1"/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A solution</a:t>
            </a:r>
          </a:p>
          <a:p>
            <a:pPr lvl="1"/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2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Sugar dissolving in water</a:t>
            </a:r>
          </a:p>
          <a:p>
            <a:pPr lvl="2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Nitrogen dissolving in oxygen</a:t>
            </a:r>
          </a:p>
          <a:p>
            <a:pPr lvl="2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Copper  dissolving in zinc (Brass)</a:t>
            </a:r>
          </a:p>
          <a:p>
            <a:pPr lvl="1"/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5F19BB78-EEFB-9D49-B6AC-2D3A1A7FC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16000"/>
          <a:stretch/>
        </p:blipFill>
        <p:spPr bwMode="auto">
          <a:xfrm>
            <a:off x="8003258" y="2717141"/>
            <a:ext cx="3929662" cy="392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2A0765A5-8CAE-3345-BAA0-3B954034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79" y="226665"/>
            <a:ext cx="3892541" cy="291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18434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5AB554-EE57-AE44-9C3E-62F7C6960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6374" r="4430" b="9972"/>
          <a:stretch/>
        </p:blipFill>
        <p:spPr bwMode="auto">
          <a:xfrm>
            <a:off x="210312" y="646925"/>
            <a:ext cx="11674536" cy="51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4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41243D"/>
      </a:dk2>
      <a:lt2>
        <a:srgbClr val="E2E5E8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702FD9"/>
      </a:accent6>
      <a:hlink>
        <a:srgbClr val="3F83BF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253</Words>
  <Application>Microsoft Office PowerPoint</Application>
  <PresentationFormat>Widescreen</PresentationFormat>
  <Paragraphs>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Garamond</vt:lpstr>
      <vt:lpstr>Short Stack</vt:lpstr>
      <vt:lpstr>-webkit-standard</vt:lpstr>
      <vt:lpstr>SavonVTI</vt:lpstr>
      <vt:lpstr>Mixtures </vt:lpstr>
      <vt:lpstr>Pure Substances</vt:lpstr>
      <vt:lpstr>Pure Substances:  Salt</vt:lpstr>
      <vt:lpstr>Mixtures</vt:lpstr>
      <vt:lpstr>Mixtures</vt:lpstr>
      <vt:lpstr>Separating Mixtures</vt:lpstr>
      <vt:lpstr>Two Types of Mixtures: Heterogeneous</vt:lpstr>
      <vt:lpstr>Two Types of Mixtures: Homogeneous</vt:lpstr>
      <vt:lpstr>PowerPoint Presentation</vt:lpstr>
      <vt:lpstr>What’s what?   Pure Substance or Homogeneous Mixture or Heterogeneous Mixture </vt:lpstr>
      <vt:lpstr>What’s what?   Pure Substance or Homogeneous Mixture or Heterogeneous Mixture </vt:lpstr>
      <vt:lpstr>What’s what?   Pure Substance or Homogeneous Mixture or Heterogeneous Mixture </vt:lpstr>
      <vt:lpstr>What’s what?   Pure Substance or Homogeneous Mixture or Heterogeneous Mixture </vt:lpstr>
      <vt:lpstr>What’s what?   Pure Substance or Homogeneous Mixture or Heterogeneous Mixture </vt:lpstr>
      <vt:lpstr>What’s what?   Pure Substance or Homogeneous Mixture or Heterogeneous Mixture </vt:lpstr>
      <vt:lpstr>What’s what?   Pure Substance or Homogeneous Mixture or Heterogeneous Mixture </vt:lpstr>
      <vt:lpstr>What’s what?   Pure Substance or Homogeneous Mixture or Heterogeneous Mixture </vt:lpstr>
      <vt:lpstr>What’s what?   Pure Substance or Homogeneous Mixture or Heterogeneous Mixture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Matter </dc:title>
  <dc:creator>Stacey Falk</dc:creator>
  <cp:lastModifiedBy>Stacey Falk</cp:lastModifiedBy>
  <cp:revision>41</cp:revision>
  <dcterms:created xsi:type="dcterms:W3CDTF">2019-09-11T02:46:37Z</dcterms:created>
  <dcterms:modified xsi:type="dcterms:W3CDTF">2019-09-17T14:54:44Z</dcterms:modified>
</cp:coreProperties>
</file>